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D612B-E66C-484A-8FE7-CA264E5F35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04BA4E-E19F-4D7F-A547-4603D0FD32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36276-A4E0-4D42-A8FB-DD3EF1320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4366F-D537-4AFA-99CF-A4521B672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5ECE89-B444-4AD2-A513-3F4D51535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1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CE1F-8761-4F99-A9C4-7D91BC7E1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58AB41-1B49-4D43-BF3A-6AC15AEE8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EA9EE2-EFB0-4544-AAB3-7626C8074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ACD85-263D-41C1-B760-ABC1C7A7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DC5FCC-449C-4B86-9957-9E8F1EA02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5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9DA055-6B4F-407A-A67D-6F433CC6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19386A-AB90-4626-A95C-F2FCC80741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060D-10D2-459B-8B25-D6099815C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FE1A7-8401-4926-8F9A-153945E50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E818A-EAD5-4E63-B9D6-488695A63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930D-8B5A-449D-B869-B99103FC0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FB80E-5830-4AF6-99D9-B2E960E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4A402-31DB-4AD5-88A6-6F5A80137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B872E-EA09-4B30-AE6B-F20152599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2F546-7600-42A7-B4DC-6549892A8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213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77FB1-B899-4D6D-9C9F-962C2C3EC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5B30C-C1A8-4A4C-9457-4E13AD4C79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9E128-62DF-473F-817D-09BE07458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21B-789C-4AB5-B0B1-41E0E154B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41694D-82C5-4C7D-9181-CAD162B96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8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3F65B-3A9A-4837-8354-4C3E05FA9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BF457-6699-4420-8520-C30AF7A560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656A9-7891-4151-AE68-2C838ABB5D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334520-3D8D-4AB7-AB72-AA9DB6505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3446B-29E8-42CE-B750-768CAA0E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89F1-E1DD-45ED-A5C4-6631ECEE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8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FD72F-CA1D-47EB-A476-2672E86F3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C90631-0A73-44AE-B3AE-3850B5053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0A83FF-4780-4A7A-9234-F181C7E2B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FA14EF-660D-4804-B053-D50FE5441A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F0239-B225-4825-B190-39B2B5E5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74879A-786A-4C82-A11B-D667C35B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31B80-094D-4B20-AABC-F1548A16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BB8878-2C6E-4A69-8A95-564C436F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2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35976-3706-430B-BE5E-8AEFDC069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E71F-D17A-441E-B3E8-99691253B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D0E3D-D7F3-45CB-BC0A-F10A08E6D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B2AF9-1B01-4F8E-8D91-D8F290B2B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50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C1A85C-7675-4210-A7D5-AE5EAEDD5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24DC2C-D2B2-4A1B-A272-B38787E93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D0E2B-DCBB-4432-AC5E-EA7D17BB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889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11E81-C622-4F3D-BE76-F67FA6013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A3E4A-D5B6-4218-9E21-939F2C968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702A93-BB92-4E51-9100-E353401F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FD7DBC-8CBF-4A4E-ACBD-59F85475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56148-9B53-41F9-928C-7495BC5B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0AFCE-5BFF-4260-9142-EBE470530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6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FD292-65C5-4785-A1FC-A3A17484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DC3D54-003B-4DAB-BAD8-886760ED3A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99142-7919-44EC-BEC6-A911324F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46FC-E1C2-4A0F-BB4A-28A8528B7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8B3156-50C4-4D29-9EF7-1626DE1C9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74DE9-6FB8-4FE1-BAFA-E3999B44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7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D1034E-7A8B-4076-9A56-8F62BFBD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64AEF-1368-47F2-9008-E7B7D92ACA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51325-38C7-4783-B2D8-B1FB985754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0238F-14B5-47B2-A12A-8DCE11FFDCD5}" type="datetimeFigureOut">
              <a:rPr lang="en-US" smtClean="0"/>
              <a:t>6/2/2025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A2F51-0E35-4374-8197-D7DBA968B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F8B13-6E33-43F9-A64D-45A14DBDE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64253-6949-4C43-96AB-7206FD313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87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onia.carnaval@orlando.gov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Best Practices for </a:t>
            </a:r>
            <a:b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Public Service Grants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City of Orlando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Selection Process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June 2025</a:t>
            </a:r>
          </a:p>
        </p:txBody>
      </p:sp>
    </p:spTree>
    <p:extLst>
      <p:ext uri="{BB962C8B-B14F-4D97-AF65-F5344CB8AC3E}">
        <p14:creationId xmlns:p14="http://schemas.microsoft.com/office/powerpoint/2010/main" val="2920521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The City of Orlando holds one annual Request for Applications (RFA) for both CDBG and ESG funds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The first required public hearing for the Action Plan is also an application technical assistance workshop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Applications are made available on ZoomGrants at the same time as the first public hearing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3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City staff reviews applications for eligibility and requirements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Applications are then reviewed by a CDBG Review Committee of 7 members: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Committee is comprised of a representative from each of our six city commission districts (selected by the District City Commissioner), plus one representative from the Orlando Housing Authority </a:t>
            </a: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972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City staff provides training to all committee members to review the Consolidated Plan’s priority needs and program requirements before members are given access to review applications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Applicants are required to give a formal presentation to City staff and committee members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Presentations are all held in one day (applicants typically have 5 minutes to present and 5 minutes to answer questions)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Committee members are given a schedule of presentations to ensure they are available to meet the time commitment</a:t>
            </a:r>
          </a:p>
        </p:txBody>
      </p:sp>
    </p:spTree>
    <p:extLst>
      <p:ext uri="{BB962C8B-B14F-4D97-AF65-F5344CB8AC3E}">
        <p14:creationId xmlns:p14="http://schemas.microsoft.com/office/powerpoint/2010/main" val="262453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At the end of all presentations, review committee discusses applications and deliberates on funding requests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Staff assists committee members with additional eligibility questions and past performance records 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The City gives priority to activities identified as high-priority in the Consolidated Plan</a:t>
            </a:r>
          </a:p>
        </p:txBody>
      </p:sp>
    </p:spTree>
    <p:extLst>
      <p:ext uri="{BB962C8B-B14F-4D97-AF65-F5344CB8AC3E}">
        <p14:creationId xmlns:p14="http://schemas.microsoft.com/office/powerpoint/2010/main" val="1482999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Projects are selected based on:</a:t>
            </a:r>
          </a:p>
          <a:p>
            <a:pPr lvl="1"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Eligibility under CDBG</a:t>
            </a:r>
          </a:p>
          <a:p>
            <a:pPr lvl="1"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Compliance with National Objective</a:t>
            </a:r>
          </a:p>
          <a:p>
            <a:pPr lvl="1"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Consistency with priorities established in the Consolidated Plan</a:t>
            </a:r>
          </a:p>
          <a:p>
            <a:pPr lvl="1"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Prior experience with CDBG and other grants</a:t>
            </a:r>
          </a:p>
          <a:p>
            <a:pPr lvl="1">
              <a:spcBef>
                <a:spcPts val="1000"/>
              </a:spcBef>
            </a:pPr>
            <a:r>
              <a:rPr lang="en-US" sz="3600" dirty="0">
                <a:solidFill>
                  <a:schemeClr val="bg1"/>
                </a:solidFill>
                <a:latin typeface="Gill Sans Nova" panose="020B0602020104020203" pitchFamily="34" charset="0"/>
              </a:rPr>
              <a:t>Organization’s administrative and financial capacity to carry out proposed activity</a:t>
            </a:r>
          </a:p>
        </p:txBody>
      </p:sp>
    </p:spTree>
    <p:extLst>
      <p:ext uri="{BB962C8B-B14F-4D97-AF65-F5344CB8AC3E}">
        <p14:creationId xmlns:p14="http://schemas.microsoft.com/office/powerpoint/2010/main" val="3461861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428D2-0174-4335-AD97-F38E13174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Selection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2A5D1-8602-4511-AD26-2D40B3E55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Funding recommendation is made by the review committee at the end of all presentations</a:t>
            </a:r>
          </a:p>
          <a:p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City staff brings committee recommendations to senior staff for final recommendations before proposed Action Plan and recommended activities are sent to City Council for approval</a:t>
            </a:r>
            <a:endParaRPr lang="en-US" sz="36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91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54A43F4-59BC-D6C5-BB70-76D5751B0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1AE58-5A87-D765-3DE1-C07393E77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Gill Sans MT" panose="020B0502020104020203" pitchFamily="34" charset="0"/>
              </a:rPr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2526B-E96D-31F1-2427-2CCED4DF2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9517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Sonia Carnaval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sonia.carnaval@orlando.gov</a:t>
            </a: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  <a:p>
            <a:pPr marL="0" indent="0" algn="ctr">
              <a:buNone/>
            </a:pPr>
            <a:r>
              <a:rPr lang="en-US" sz="4000" dirty="0">
                <a:solidFill>
                  <a:schemeClr val="bg1"/>
                </a:solidFill>
                <a:latin typeface="Gill Sans Nova" panose="020B0602020104020203" pitchFamily="34" charset="0"/>
              </a:rPr>
              <a:t>407.246.3326</a:t>
            </a:r>
          </a:p>
          <a:p>
            <a:pPr marL="0" indent="0">
              <a:buNone/>
            </a:pPr>
            <a:endParaRPr lang="en-US" sz="4000" dirty="0">
              <a:solidFill>
                <a:schemeClr val="bg1"/>
              </a:solidFill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771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337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Gill Sans Nova</vt:lpstr>
      <vt:lpstr>Office Theme</vt:lpstr>
      <vt:lpstr>Best Practices for  Public Service Grants</vt:lpstr>
      <vt:lpstr>Selection Process</vt:lpstr>
      <vt:lpstr>Selection Process</vt:lpstr>
      <vt:lpstr>Selection Process</vt:lpstr>
      <vt:lpstr>Selection Process</vt:lpstr>
      <vt:lpstr>Selection Process</vt:lpstr>
      <vt:lpstr>Selection Process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PowerPoint Template</dc:title>
  <dc:creator>MELISSA HORR</dc:creator>
  <cp:lastModifiedBy>Emily A Thompson</cp:lastModifiedBy>
  <cp:revision>32</cp:revision>
  <dcterms:created xsi:type="dcterms:W3CDTF">2022-02-23T18:33:08Z</dcterms:created>
  <dcterms:modified xsi:type="dcterms:W3CDTF">2025-06-02T19:10:30Z</dcterms:modified>
</cp:coreProperties>
</file>